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  <p:pic>
        <p:nvPicPr>
          <p:cNvPr id="3" name="webscraping.mp4">
            <a:hlinkClick r:id="" action="ppaction://media"/>
            <a:extLst>
              <a:ext uri="{FF2B5EF4-FFF2-40B4-BE49-F238E27FC236}">
                <a16:creationId xmlns:a16="http://schemas.microsoft.com/office/drawing/2014/main" id="{219E5B97-0E36-A75D-E090-400AE8CCA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674650" y="2673975"/>
          <a:ext cx="1504200" cy="173080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Google Shape;117;p18"/>
          <p:cNvGraphicFramePr/>
          <p:nvPr/>
        </p:nvGraphicFramePr>
        <p:xfrm>
          <a:off x="6694350" y="704638"/>
          <a:ext cx="1429425" cy="3141085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4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wine_name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harvest_year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wine_image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8" name="Google Shape;118;p18"/>
          <p:cNvGraphicFramePr/>
          <p:nvPr/>
        </p:nvGraphicFramePr>
        <p:xfrm>
          <a:off x="3003700" y="253175"/>
          <a:ext cx="1568300" cy="3444210"/>
        </p:xfrm>
        <a:graphic>
          <a:graphicData uri="http://schemas.openxmlformats.org/drawingml/2006/table">
            <a:tbl>
              <a:tblPr>
                <a:noFill/>
                <a:tableStyleId>{9810EA7F-291B-41C2-8167-AD30B6877FAB}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Prices: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price_id 🔑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price_value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currency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product_url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store_id 🗝️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5035700" y="4013875"/>
            <a:ext cx="2643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🔑: Primary key</a:t>
            </a:r>
            <a:br>
              <a:rPr lang="pt-P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🗝️: </a:t>
            </a:r>
            <a:r>
              <a:rPr lang="pt-PT" sz="1200"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08425" y="3355375"/>
            <a:ext cx="733800" cy="1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4602000" y="1317925"/>
            <a:ext cx="2058900" cy="17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B52B6FD5-6036-E97E-A1D6-251938E0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186</Words>
  <Application>Microsoft Macintosh PowerPoint</Application>
  <PresentationFormat>Apresentação no Ecrã (16:9)</PresentationFormat>
  <Paragraphs>49</Paragraphs>
  <Slides>8</Slides>
  <Notes>8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Roboto</vt:lpstr>
      <vt:lpstr>Montserrat</vt:lpstr>
      <vt:lpstr>Geometric</vt:lpstr>
      <vt:lpstr>Sogrape_Hackathon</vt:lpstr>
      <vt:lpstr>Problem at hands:</vt:lpstr>
      <vt:lpstr>Apresentação do PowerPoint</vt:lpstr>
      <vt:lpstr>Web Scraping</vt:lpstr>
      <vt:lpstr>Database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6</cp:revision>
  <dcterms:modified xsi:type="dcterms:W3CDTF">2023-10-25T21:31:42Z</dcterms:modified>
</cp:coreProperties>
</file>